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5FC0-04B9-A64E-9764-5A51D20381F9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89224EF-3F45-DE43-BDF4-63F3D38E56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5FC0-04B9-A64E-9764-5A51D20381F9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4EF-3F45-DE43-BDF4-63F3D38E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5FC0-04B9-A64E-9764-5A51D20381F9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4EF-3F45-DE43-BDF4-63F3D38E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5FC0-04B9-A64E-9764-5A51D20381F9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4EF-3F45-DE43-BDF4-63F3D38E56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5FC0-04B9-A64E-9764-5A51D20381F9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9224EF-3F45-DE43-BDF4-63F3D38E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5FC0-04B9-A64E-9764-5A51D20381F9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4EF-3F45-DE43-BDF4-63F3D38E56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5FC0-04B9-A64E-9764-5A51D20381F9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4EF-3F45-DE43-BDF4-63F3D38E56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5FC0-04B9-A64E-9764-5A51D20381F9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4EF-3F45-DE43-BDF4-63F3D38E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5FC0-04B9-A64E-9764-5A51D20381F9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4EF-3F45-DE43-BDF4-63F3D38E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5FC0-04B9-A64E-9764-5A51D20381F9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4EF-3F45-DE43-BDF4-63F3D38E56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5FC0-04B9-A64E-9764-5A51D20381F9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9224EF-3F45-DE43-BDF4-63F3D38E56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1E5FC0-04B9-A64E-9764-5A51D20381F9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89224EF-3F45-DE43-BDF4-63F3D38E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Information taken from </a:t>
            </a:r>
            <a:r>
              <a:rPr lang="en-US" sz="2000" dirty="0" err="1" smtClean="0"/>
              <a:t>financeintheclassroom.org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Managing Your Money with a Checking Account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About Checking Accounts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14401" y="1638547"/>
            <a:ext cx="7497328" cy="160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Having a checking account is a good idea. Your money </a:t>
            </a:r>
            <a:r>
              <a:rPr lang="en-US" sz="2600" dirty="0" smtClean="0">
                <a:solidFill>
                  <a:schemeClr val="tx2"/>
                </a:solidFill>
              </a:rPr>
              <a:t>will be safe and you’ll have a record of what you’ve paid for. You’ll know how much you have left to use or save.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14400" y="3429000"/>
            <a:ext cx="3195877" cy="32071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84869" y="3781893"/>
            <a:ext cx="3943894" cy="3006619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Only write checks when you have enough money in your account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tabLst/>
              <a:defRPr/>
            </a:pPr>
            <a:r>
              <a:rPr lang="en-US" sz="2600" dirty="0" smtClean="0">
                <a:solidFill>
                  <a:schemeClr val="tx2"/>
                </a:solidFill>
              </a:rPr>
              <a:t>Write checks legibly.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the amount as far to the left as possible.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tabLst/>
              <a:defRPr/>
            </a:pPr>
            <a:r>
              <a:rPr lang="en-US" sz="2600" dirty="0" smtClean="0">
                <a:solidFill>
                  <a:schemeClr val="tx2"/>
                </a:solidFill>
              </a:rPr>
              <a:t>Always use a pen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tabLst/>
              <a:defRPr/>
            </a:pPr>
            <a:r>
              <a:rPr lang="en-US" sz="2600" dirty="0" smtClean="0">
                <a:solidFill>
                  <a:schemeClr val="tx2"/>
                </a:solidFill>
              </a:rPr>
              <a:t>Don’t sign a blank check.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961391" y="3781893"/>
            <a:ext cx="3955587" cy="3006619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tabLst/>
              <a:defRPr/>
            </a:pPr>
            <a:r>
              <a:rPr lang="en-US" sz="2600" dirty="0" smtClean="0">
                <a:solidFill>
                  <a:schemeClr val="tx2"/>
                </a:solidFill>
              </a:rPr>
              <a:t>Print the right date on checks.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Keep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checks in a safe place.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tabLst/>
              <a:defRPr/>
            </a:pPr>
            <a:r>
              <a:rPr lang="en-US" sz="2600" noProof="0" dirty="0" smtClean="0">
                <a:solidFill>
                  <a:schemeClr val="tx2"/>
                </a:solidFill>
              </a:rPr>
              <a:t>Destroy voided or unused checks.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Record</a:t>
            </a:r>
            <a:r>
              <a:rPr kumimoji="0" lang="en-US" sz="2600" b="0" i="0" u="none" strike="noStrike" kern="1200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every transaction in the register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tabLst/>
              <a:defRPr/>
            </a:pPr>
            <a:r>
              <a:rPr lang="en-US" sz="2600" baseline="0" noProof="0" dirty="0" smtClean="0">
                <a:solidFill>
                  <a:schemeClr val="tx2"/>
                </a:solidFill>
              </a:rPr>
              <a:t>Keep</a:t>
            </a:r>
            <a:r>
              <a:rPr lang="en-US" sz="2600" noProof="0" dirty="0" smtClean="0">
                <a:solidFill>
                  <a:schemeClr val="tx2"/>
                </a:solidFill>
              </a:rPr>
              <a:t> a running balance in the register.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371600" y="3008225"/>
            <a:ext cx="6275426" cy="773668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Rules </a:t>
            </a:r>
            <a:r>
              <a:rPr lang="en-US" sz="3200" b="1" dirty="0" smtClean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to using a checking account: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.tiff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24421" r="-24421"/>
          <a:stretch>
            <a:fillRect/>
          </a:stretch>
        </p:blipFill>
        <p:spPr>
          <a:xfrm>
            <a:off x="-827265" y="245782"/>
            <a:ext cx="10631436" cy="64312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.tiff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16043" r="-16043"/>
          <a:stretch>
            <a:fillRect/>
          </a:stretch>
        </p:blipFill>
        <p:spPr>
          <a:xfrm>
            <a:off x="-734415" y="477909"/>
            <a:ext cx="10561799" cy="62128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628110"/>
            <a:ext cx="7772400" cy="1023674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6600"/>
                </a:solidFill>
              </a:rPr>
              <a:t>I just bought groceries at Smiths for $147.15. Here is how you fill out the check</a:t>
            </a:r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t="5603" b="17839"/>
          <a:stretch>
            <a:fillRect/>
          </a:stretch>
        </p:blipFill>
        <p:spPr>
          <a:xfrm>
            <a:off x="919620" y="1659027"/>
            <a:ext cx="7780310" cy="34477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86317" y="2266656"/>
            <a:ext cx="1474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10/10/2014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87474" y="2788388"/>
            <a:ext cx="1474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Smiths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83416" y="2635988"/>
            <a:ext cx="147478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r>
              <a:rPr lang="en-US" sz="1600" dirty="0" smtClean="0"/>
              <a:t>$147.15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539746" y="3157720"/>
            <a:ext cx="5443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hundred forty-seven and 15/100 -----------------------------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95880" y="4027435"/>
            <a:ext cx="1474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groceries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08631" y="4027435"/>
            <a:ext cx="1474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rush Script Std"/>
                <a:cs typeface="Brush Script Std"/>
              </a:rPr>
              <a:t>John Doe</a:t>
            </a:r>
            <a:endParaRPr lang="en-US" sz="2400" dirty="0">
              <a:latin typeface="Brush Script Std"/>
              <a:cs typeface="Brush Script St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95880" y="5433854"/>
            <a:ext cx="4987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Remember to fill out your register with every transaction you make!</a:t>
            </a:r>
            <a:endParaRPr lang="en-US" sz="2400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20" y="1541586"/>
            <a:ext cx="7762922" cy="377482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885820" y="1897324"/>
            <a:ext cx="1144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745.00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28284" y="2266656"/>
            <a:ext cx="611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07275" y="2265168"/>
            <a:ext cx="777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10/</a:t>
            </a:r>
          </a:p>
          <a:p>
            <a:r>
              <a:rPr lang="en-US" sz="1400" dirty="0" smtClean="0"/>
              <a:t>    10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162039" y="2266656"/>
            <a:ext cx="2194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Smiths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41558" y="2265168"/>
            <a:ext cx="1144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147   15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885820" y="2265168"/>
            <a:ext cx="1144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597  85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85800" y="166445"/>
            <a:ext cx="4271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Filling Out a Check Example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628110"/>
            <a:ext cx="7772400" cy="102367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 just received my paycheck for $850.50. This is how I deposit it into my account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86317" y="2266656"/>
            <a:ext cx="1474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10/10/2014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87474" y="2788388"/>
            <a:ext cx="1474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Smiths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83416" y="2635988"/>
            <a:ext cx="147478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r>
              <a:rPr lang="en-US" sz="1600" dirty="0" smtClean="0"/>
              <a:t>$147.15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508631" y="4027435"/>
            <a:ext cx="1474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rush Script Std"/>
                <a:cs typeface="Brush Script Std"/>
              </a:rPr>
              <a:t>John Doe</a:t>
            </a:r>
            <a:endParaRPr lang="en-US" sz="2400" dirty="0">
              <a:latin typeface="Brush Script Std"/>
              <a:cs typeface="Brush Script Std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862" y="1541586"/>
            <a:ext cx="7762922" cy="377482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885820" y="1897324"/>
            <a:ext cx="1144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745.00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62039" y="2266656"/>
            <a:ext cx="2194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Smiths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41558" y="2265168"/>
            <a:ext cx="1144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147   15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885820" y="2265168"/>
            <a:ext cx="1144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597  85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28284" y="2266656"/>
            <a:ext cx="611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607275" y="2265168"/>
            <a:ext cx="777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10/</a:t>
            </a:r>
          </a:p>
          <a:p>
            <a:r>
              <a:rPr lang="en-US" sz="1400" dirty="0" smtClean="0"/>
              <a:t>    10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162039" y="2851432"/>
            <a:ext cx="2194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Deposit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710264" y="2679178"/>
            <a:ext cx="777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10/</a:t>
            </a:r>
          </a:p>
          <a:p>
            <a:r>
              <a:rPr lang="en-US" sz="1400" dirty="0" smtClean="0"/>
              <a:t>    11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6411035" y="2788388"/>
            <a:ext cx="1144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850     50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721040" y="2833066"/>
            <a:ext cx="1144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1447   </a:t>
            </a:r>
            <a:r>
              <a:rPr lang="en-US" dirty="0"/>
              <a:t>3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85800" y="166445"/>
            <a:ext cx="4271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Making a Deposit Example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147</TotalTime>
  <Words>236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Managing Your Money with a Checking Account</vt:lpstr>
      <vt:lpstr>Learning About Checking Accounts</vt:lpstr>
      <vt:lpstr>PowerPoint Presentation</vt:lpstr>
      <vt:lpstr>PowerPoint Presentation</vt:lpstr>
      <vt:lpstr>PowerPoint Presentation</vt:lpstr>
      <vt:lpstr>PowerPoint Presentation</vt:lpstr>
    </vt:vector>
  </TitlesOfParts>
  <Company>NSSD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and Keeping a Checking Account</dc:title>
  <dc:creator>Carey Ivory</dc:creator>
  <cp:lastModifiedBy>asdteacher</cp:lastModifiedBy>
  <cp:revision>7</cp:revision>
  <dcterms:created xsi:type="dcterms:W3CDTF">2014-10-18T23:24:27Z</dcterms:created>
  <dcterms:modified xsi:type="dcterms:W3CDTF">2015-07-30T13:52:40Z</dcterms:modified>
</cp:coreProperties>
</file>